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5" d="100"/>
          <a:sy n="135" d="100"/>
        </p:scale>
        <p:origin x="9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437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4480560"/>
            <a:ext cx="9144000" cy="65836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</a:t>
            </a:r>
            <a:r>
              <a:rPr lang="en-US" sz="3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Agent Platform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İşletmelerde</a:t>
            </a:r>
            <a:endParaRPr lang="en-US" sz="3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Yapay Zeka Ajanları</a:t>
            </a:r>
            <a:endParaRPr lang="en-US" sz="3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için İşletim Sistemi.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3520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kern="0" spc="1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Oluştur · Çalıştır · Yönet · Ölçekle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132320" y="64008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7132320" y="74980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5.000+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132320" y="13258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Testleri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132320" y="210312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7132320" y="221284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7132320" y="27889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Mimari Dilimler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132320" y="356616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7132320" y="367588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7132320" y="42519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Konsolu Sayfası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28600" y="4617720"/>
            <a:ext cx="8686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brainforms.com  ·  Gizli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MIMARI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Mimari Öne Çıkanlar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8229600" cy="621792"/>
          </a:xfrm>
          <a:prstGeom prst="rect">
            <a:avLst/>
          </a:prstGeom>
          <a:solidFill>
            <a:srgbClr val="15202B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685800" y="130759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Platform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56362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SDK · REST APIs · Marketplace · Multi-Provider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57200" y="1947672"/>
            <a:ext cx="8229600" cy="621792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457200" y="1947672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685800" y="2020824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 &amp; Operations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85800" y="2276856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 · FinOps · Audit · Release Mgmt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2660904"/>
            <a:ext cx="8229600" cy="621792"/>
          </a:xfrm>
          <a:prstGeom prst="rect">
            <a:avLst/>
          </a:prstGeom>
          <a:solidFill>
            <a:srgbClr val="1E2850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457200" y="2660904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685800" y="2734056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Security Plane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85800" y="299008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Engine · Data Boundaries · Compliance · Fail-Closed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57200" y="3374136"/>
            <a:ext cx="8229600" cy="621792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457200" y="3374136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685800" y="344728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&amp; Workflow Runtime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5800" y="370332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 · Multi-Step Plans · Human-in-the-Loop · Streaming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57200" y="4087368"/>
            <a:ext cx="8229600" cy="621792"/>
          </a:xfrm>
          <a:prstGeom prst="rect">
            <a:avLst/>
          </a:prstGeom>
          <a:solidFill>
            <a:srgbClr val="0D1F2D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457200" y="4087368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685800" y="416052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Kernel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5800" y="441655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Loop · Lifecycle Management · State Tracking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8759952" y="1234440"/>
            <a:ext cx="256032" cy="3566160"/>
          </a:xfrm>
          <a:prstGeom prst="rect">
            <a:avLst/>
          </a:prstGeom>
          <a:solidFill>
            <a:srgbClr val="1E2A38"/>
          </a:solidFill>
          <a:ln w="1270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 rot="5400000">
            <a:off x="8732520" y="1280160"/>
            <a:ext cx="256032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 Kafka · Event Backbone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Hekzagonal Mimari (Port &amp; Adaptörler)  ·  Alan Odaklı Tasarım  ·  Kararlı Çekirdek / Dinamik İçerik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 VIZYONU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İşletim Sistemine Giden Yol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457200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621792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621792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Canlı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554480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804672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YZ ajan platformu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58368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804672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Yönetişim, çok kiracılı, uyumluluk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58368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804672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Dokusu + RAG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58368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804672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koçluk motoru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58368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804672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FinOps + bütçe koruyucuları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58368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804672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sağlayıcılı (OpenAI, Anthropic, Ollama)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364992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2" name="Shape 20"/>
          <p:cNvSpPr/>
          <p:nvPr/>
        </p:nvSpPr>
        <p:spPr>
          <a:xfrm>
            <a:off x="3364992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Shape 21"/>
          <p:cNvSpPr/>
          <p:nvPr/>
        </p:nvSpPr>
        <p:spPr>
          <a:xfrm>
            <a:off x="3529584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3529584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Geliştiriliyor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462272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Sonraki Adımlar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566160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 25"/>
          <p:cNvSpPr/>
          <p:nvPr/>
        </p:nvSpPr>
        <p:spPr>
          <a:xfrm>
            <a:off x="3712464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 benzeri yönetim konsolu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566160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3712464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Komut paleti (VS Code ilhamlı)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566160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9"/>
          <p:cNvSpPr/>
          <p:nvPr/>
        </p:nvSpPr>
        <p:spPr>
          <a:xfrm>
            <a:off x="3712464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Klavye öncelikli navigasyon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566160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31"/>
          <p:cNvSpPr/>
          <p:nvPr/>
        </p:nvSpPr>
        <p:spPr>
          <a:xfrm>
            <a:off x="3712464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Ajan-ajan marketplace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566160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Text 33"/>
          <p:cNvSpPr/>
          <p:nvPr/>
        </p:nvSpPr>
        <p:spPr>
          <a:xfrm>
            <a:off x="3712464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 değerlendirme + geri bildirim döngüsü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566160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7" name="Text 35"/>
          <p:cNvSpPr/>
          <p:nvPr/>
        </p:nvSpPr>
        <p:spPr>
          <a:xfrm>
            <a:off x="3712464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Gelişmiş akış ve gözlemlenebilirlik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272784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9" name="Shape 37"/>
          <p:cNvSpPr/>
          <p:nvPr/>
        </p:nvSpPr>
        <p:spPr>
          <a:xfrm>
            <a:off x="6272784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Shape 38"/>
          <p:cNvSpPr/>
          <p:nvPr/>
        </p:nvSpPr>
        <p:spPr>
          <a:xfrm>
            <a:off x="6437376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39"/>
          <p:cNvSpPr/>
          <p:nvPr/>
        </p:nvSpPr>
        <p:spPr>
          <a:xfrm>
            <a:off x="6437376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Haritası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7370064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Gelecek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6473952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4" name="Text 42"/>
          <p:cNvSpPr/>
          <p:nvPr/>
        </p:nvSpPr>
        <p:spPr>
          <a:xfrm>
            <a:off x="6620256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 uygulamalar (iOS / Android)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473952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6" name="Text 44"/>
          <p:cNvSpPr/>
          <p:nvPr/>
        </p:nvSpPr>
        <p:spPr>
          <a:xfrm>
            <a:off x="6620256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Halka açık ajan marketplace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473952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8" name="Text 46"/>
          <p:cNvSpPr/>
          <p:nvPr/>
        </p:nvSpPr>
        <p:spPr>
          <a:xfrm>
            <a:off x="6620256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Kendini geliştiren ajanlar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473952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0" name="Text 48"/>
          <p:cNvSpPr/>
          <p:nvPr/>
        </p:nvSpPr>
        <p:spPr>
          <a:xfrm>
            <a:off x="6620256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denetimi + kontrolü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473952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2" name="Text 50"/>
          <p:cNvSpPr/>
          <p:nvPr/>
        </p:nvSpPr>
        <p:spPr>
          <a:xfrm>
            <a:off x="6620256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Sektöre özel paketler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473952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 52"/>
          <p:cNvSpPr/>
          <p:nvPr/>
        </p:nvSpPr>
        <p:spPr>
          <a:xfrm>
            <a:off x="6620256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Uluslararası genişleme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457200" y="475488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Kararlı Çekirdek · Dinamik İçerik — Yeni iş mantığı kod değişikliği değil, yapılandırma olarak eklenir.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274320" y="137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 ·  brainforms.com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işletmelere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kendi yapay zeka ajanları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üzerindeki kontrolü iade ediyor.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2880360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kern="0" spc="1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 · Şeffaf · Maliyet-Etkin · Ölçeklenebilir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3383280"/>
            <a:ext cx="3474720" cy="14173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457200" y="3383280"/>
            <a:ext cx="347472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İletişime geçin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84048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sebo@brainforms.com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41148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brainforms.com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5.000+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02920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4652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44652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Mimari</a:t>
            </a:r>
            <a:endParaRPr lang="en-US" sz="9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Dilimler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86384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786384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Konsolu</a:t>
            </a:r>
            <a:endParaRPr lang="en-US" sz="9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Sayfası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0" y="4754880"/>
            <a:ext cx="9144000" cy="38404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274320" y="482803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Brainforms Software  ·  Gizli  ·  Mart 2026 itibarıyla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İşletmeler yapay zeka kontrolünü kaybediyor.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621792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 Yok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21792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Yapay zeka kararları izlenebilir, denetlenebilir veya kontrol edilebilir değil.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55848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3355848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3520440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Satıcı Bağımlılığı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520440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bir LLM sağlayıcısına bağımlılık — alternatif seçenek yok.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54496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6254496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6419088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Kontrolsüz Maliyetler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19088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Bütçe koruyucu yok, FinOps yok — maliyetler kontrolsüz artıyor.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457200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621792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Eksik Altyapı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1792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ekip kendi YZ çözümlerini kuruyor — ortak standart yok.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355848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3355848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3520440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Uyumluluk Riskleri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520440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Düzenleyici gereksinimler (KVKK, ISO 27001) karşılanmıyor.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254496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6254496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6419088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 Döngüsü Yok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19088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Ajanlar dağıtılıyor ama hiçbir zaman sistematik olarak iyileştirilmiyor.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— Yapay Zeka Ajanları için İşletim Sistemi.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8229600" cy="13716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457200" y="1261872"/>
            <a:ext cx="822960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685800" y="1389888"/>
            <a:ext cx="7772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tek bir yapay zeka aracı değil — yapay zeka destekli uygulamaların çalıştırıldığı altyapıdır. Otomatik belge analizinden çok ajanlı ekiplere ve uyarlanabilir koçluk platformlarına kadar.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594360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94360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Oluştur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94360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API'leri, Marketplace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42032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2542032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2679192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679192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Çalıştır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79192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Döngüsü, İzleme, FinOps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26864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4626864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4764024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764024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764024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Yönetişim, Politikalar, Uyumluluk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711696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3" name="Shape 21"/>
          <p:cNvSpPr/>
          <p:nvPr/>
        </p:nvSpPr>
        <p:spPr>
          <a:xfrm>
            <a:off x="6711696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6848856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848856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Ölçekle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848856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Kiracılı, Çok Sağlayıcılı, Kafka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MIMARI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AI'ın 7 Sütunu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70432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594360" y="1344168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594360" y="13441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143000" y="126187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Ajan Çekirdeği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143000" y="156362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yaşam döngüsü yönetimi ile çalışma zamanı çekirdeği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03120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594360" y="2276856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94360" y="227685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143000" y="21945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Dokusu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43000" y="24963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zekası ile RAG bilgi platformu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035808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594360" y="3209544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594360" y="32095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43000" y="3127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&amp; Bağlam Motoru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4300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Deterministik bağlam derlemesi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968496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594360" y="4142232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594360" y="41422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143000" y="4059936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Yürütme &amp; İş Akışı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43000" y="436168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Güvenilir çok adımlı yürütme (Temporal)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846320" y="1170432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4983480" y="1344168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4983480" y="13441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532120" y="126187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 &amp; Güvenlik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532120" y="156362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Başarısız-kapalı politika motoru, uyumluluk zekası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103120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0" name="Shape 28"/>
          <p:cNvSpPr/>
          <p:nvPr/>
        </p:nvSpPr>
        <p:spPr>
          <a:xfrm>
            <a:off x="4983480" y="2276856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9"/>
          <p:cNvSpPr/>
          <p:nvPr/>
        </p:nvSpPr>
        <p:spPr>
          <a:xfrm>
            <a:off x="4983480" y="227685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532120" y="21945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Düzlemi &amp; Ops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532120" y="24963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konsolu, FinOps, denetim izi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846320" y="3035808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5" name="Shape 33"/>
          <p:cNvSpPr/>
          <p:nvPr/>
        </p:nvSpPr>
        <p:spPr>
          <a:xfrm>
            <a:off x="4983480" y="3209544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4"/>
          <p:cNvSpPr/>
          <p:nvPr/>
        </p:nvSpPr>
        <p:spPr>
          <a:xfrm>
            <a:off x="4983480" y="32095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532120" y="3127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Geliştirici Platformu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53212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API'leri, Marketplace, Çok Sağlayıcılı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84048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846320" y="4690872"/>
            <a:ext cx="77266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39"/>
          <p:cNvSpPr/>
          <p:nvPr/>
        </p:nvSpPr>
        <p:spPr>
          <a:xfrm>
            <a:off x="4846320" y="4690872"/>
            <a:ext cx="7726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21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5710428" y="4690872"/>
            <a:ext cx="1083564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Text 41"/>
          <p:cNvSpPr/>
          <p:nvPr/>
        </p:nvSpPr>
        <p:spPr>
          <a:xfrm>
            <a:off x="5710428" y="4690872"/>
            <a:ext cx="10835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6885432" y="4690872"/>
            <a:ext cx="116128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 43"/>
          <p:cNvSpPr/>
          <p:nvPr/>
        </p:nvSpPr>
        <p:spPr>
          <a:xfrm>
            <a:off x="6885432" y="4690872"/>
            <a:ext cx="11612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 Kafka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8138160" y="4690872"/>
            <a:ext cx="85039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7" name="Text 45"/>
          <p:cNvSpPr/>
          <p:nvPr/>
        </p:nvSpPr>
        <p:spPr>
          <a:xfrm>
            <a:off x="8138160" y="4690872"/>
            <a:ext cx="8503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9079992" y="4690872"/>
            <a:ext cx="85039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9" name="Text 47"/>
          <p:cNvSpPr/>
          <p:nvPr/>
        </p:nvSpPr>
        <p:spPr>
          <a:xfrm>
            <a:off x="9079992" y="4690872"/>
            <a:ext cx="8503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10021824" y="4690872"/>
            <a:ext cx="123901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1" name="Text 49"/>
          <p:cNvSpPr/>
          <p:nvPr/>
        </p:nvSpPr>
        <p:spPr>
          <a:xfrm>
            <a:off x="10021824" y="4690872"/>
            <a:ext cx="1239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16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11352276" y="4690872"/>
            <a:ext cx="77266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3" name="Text 51"/>
          <p:cNvSpPr/>
          <p:nvPr/>
        </p:nvSpPr>
        <p:spPr>
          <a:xfrm>
            <a:off x="11352276" y="4690872"/>
            <a:ext cx="7726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 7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12216384" y="4690872"/>
            <a:ext cx="61722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5" name="Text 53"/>
          <p:cNvSpPr/>
          <p:nvPr/>
        </p:nvSpPr>
        <p:spPr>
          <a:xfrm>
            <a:off x="12216384" y="4690872"/>
            <a:ext cx="6172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MinIO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Rakamlarda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54864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5.000+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Testleri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%100 geçti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6032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256032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265176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777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65176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Testleri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65176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%100 geçti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6344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466344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475488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75488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Mimari Dilimler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uygulandı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76656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676656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685800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85800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Konsolu Sayfaları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uygulaması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45720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54864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151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54864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Bileşenleri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864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kullanılabilir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6032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0" name="Shape 28"/>
          <p:cNvSpPr/>
          <p:nvPr/>
        </p:nvSpPr>
        <p:spPr>
          <a:xfrm>
            <a:off x="256032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9"/>
          <p:cNvSpPr/>
          <p:nvPr/>
        </p:nvSpPr>
        <p:spPr>
          <a:xfrm>
            <a:off x="265176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265176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 Varlıkları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65176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 DB migrasyonu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66344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5" name="Shape 33"/>
          <p:cNvSpPr/>
          <p:nvPr/>
        </p:nvSpPr>
        <p:spPr>
          <a:xfrm>
            <a:off x="466344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4"/>
          <p:cNvSpPr/>
          <p:nvPr/>
        </p:nvSpPr>
        <p:spPr>
          <a:xfrm>
            <a:off x="475488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3200" dirty="0"/>
          </a:p>
        </p:txBody>
      </p:sp>
      <p:sp>
        <p:nvSpPr>
          <p:cNvPr id="37" name="Text 35"/>
          <p:cNvSpPr/>
          <p:nvPr/>
        </p:nvSpPr>
        <p:spPr>
          <a:xfrm>
            <a:off x="475488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Gradle Modülü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75488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+ frontend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76656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40" name="Shape 38"/>
          <p:cNvSpPr/>
          <p:nvPr/>
        </p:nvSpPr>
        <p:spPr>
          <a:xfrm>
            <a:off x="676656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39"/>
          <p:cNvSpPr/>
          <p:nvPr/>
        </p:nvSpPr>
        <p:spPr>
          <a:xfrm>
            <a:off x="685800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200" dirty="0"/>
          </a:p>
        </p:txBody>
      </p:sp>
      <p:sp>
        <p:nvSpPr>
          <p:cNvPr id="42" name="Text 40"/>
          <p:cNvSpPr/>
          <p:nvPr/>
        </p:nvSpPr>
        <p:spPr>
          <a:xfrm>
            <a:off x="685800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Dilleri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85800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· EN · TR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KITLELER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kimin için?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85800" y="107899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383280" y="1078992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İhtiyaç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669280" y="1078992"/>
            <a:ext cx="2834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AI'ın Sunduğu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1261872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457200" y="1261872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685800" y="133502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Şirketler &amp; Kuruluşlar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83280" y="133502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YZ'yi güvenli kullanmak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669280" y="133502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Yönetişim, kiracı izolasyonu, uyumluluk, denetim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1892808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457200" y="1892808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685800" y="19659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BT Karar Vericiler / CTO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83280" y="19659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Satıcı bağımlılığı olmaması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669280" y="19659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sağlayıcı: OpenAI + Anthropic + Ollama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2523744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457200" y="2523744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685800" y="2596896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Geliştirici Ekipleri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83280" y="259689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ajanları oluşturup dağıtmak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669280" y="2596896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API'leri, Marketplace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3154680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3" name="Shape 21"/>
          <p:cNvSpPr/>
          <p:nvPr/>
        </p:nvSpPr>
        <p:spPr>
          <a:xfrm>
            <a:off x="457200" y="3154680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685800" y="322783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Uyumluluk &amp; Güvenlik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383280" y="322783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Düzenleyici gereksinimleri karşılamak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669280" y="32278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motoru, veri sınırları, denetim zekası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785616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8" name="Shape 26"/>
          <p:cNvSpPr/>
          <p:nvPr/>
        </p:nvSpPr>
        <p:spPr>
          <a:xfrm>
            <a:off x="457200" y="3785616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685800" y="385876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 Ekipleri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383280" y="385876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operasyonlarını izlemek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669280" y="385876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konsolu, gözlemlenebilirlik, FinOps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4416552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3" name="Shape 31"/>
          <p:cNvSpPr/>
          <p:nvPr/>
        </p:nvSpPr>
        <p:spPr>
          <a:xfrm>
            <a:off x="457200" y="4416552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685800" y="448970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&amp; Koçlar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383280" y="448970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Uyarlanabilir öğrenme platformları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669280" y="448970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koçluk motoru, aralıklı tekrar, değerlendirme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YETENEKLER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Ne Sunar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457200" y="126187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640080" y="13990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Ajan Koordinasyonu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58368" y="19202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804672" y="18745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Denetleyici + Uzman deseni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58368" y="21717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804672" y="21259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Sıralı, paralel, koşullu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58368" y="24231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804672" y="23774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Delegasyon zincirleri (yapılandırılabilir derinlik)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58368" y="267462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804672" y="262890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Uzman başına hata izolasyonu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28032" y="126187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4828032" y="126187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5010912" y="13990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Zekası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029200" y="19202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5175504" y="18745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Yükleme → Çıkarma → Parçalama → Gömme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0" y="21717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5175504" y="21259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parçalama stratejisi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29200" y="24231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1"/>
          <p:cNvSpPr/>
          <p:nvPr/>
        </p:nvSpPr>
        <p:spPr>
          <a:xfrm>
            <a:off x="5175504" y="23774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Asenkron analiz + ilerleme takibi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029200" y="267462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5175504" y="262890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Dokusu ile RAG entegrasyonu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" y="318211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7" name="Shape 25"/>
          <p:cNvSpPr/>
          <p:nvPr/>
        </p:nvSpPr>
        <p:spPr>
          <a:xfrm>
            <a:off x="457200" y="318211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 26"/>
          <p:cNvSpPr/>
          <p:nvPr/>
        </p:nvSpPr>
        <p:spPr>
          <a:xfrm>
            <a:off x="640080" y="3319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FinOps &amp; Maliyet Yönetimi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58368" y="384048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0" name="Text 28"/>
          <p:cNvSpPr/>
          <p:nvPr/>
        </p:nvSpPr>
        <p:spPr>
          <a:xfrm>
            <a:off x="804672" y="379476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Ajan / kiracı başına bütçe koruyucusu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58368" y="40919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 30"/>
          <p:cNvSpPr/>
          <p:nvPr/>
        </p:nvSpPr>
        <p:spPr>
          <a:xfrm>
            <a:off x="804672" y="40462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Maliyet profili oluşturma (prompt, model, alım)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58368" y="43434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804672" y="42976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Otomatik model yedeklemesi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58368" y="45948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4"/>
          <p:cNvSpPr/>
          <p:nvPr/>
        </p:nvSpPr>
        <p:spPr>
          <a:xfrm>
            <a:off x="804672" y="45491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tarafından oluşturulan optimizasyon önerileri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828032" y="318211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8" name="Shape 36"/>
          <p:cNvSpPr/>
          <p:nvPr/>
        </p:nvSpPr>
        <p:spPr>
          <a:xfrm>
            <a:off x="4828032" y="318211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Text 37"/>
          <p:cNvSpPr/>
          <p:nvPr/>
        </p:nvSpPr>
        <p:spPr>
          <a:xfrm>
            <a:off x="5010912" y="3319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Koçluk Platformu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5029200" y="384048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39"/>
          <p:cNvSpPr/>
          <p:nvPr/>
        </p:nvSpPr>
        <p:spPr>
          <a:xfrm>
            <a:off x="5175504" y="379476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Uyarlanabilir motor (SM-2 algoritması)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5029200" y="40919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Text 41"/>
          <p:cNvSpPr/>
          <p:nvPr/>
        </p:nvSpPr>
        <p:spPr>
          <a:xfrm>
            <a:off x="5175504" y="40462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hazır koçluk şablonu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029200" y="43434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 43"/>
          <p:cNvSpPr/>
          <p:nvPr/>
        </p:nvSpPr>
        <p:spPr>
          <a:xfrm>
            <a:off x="5175504" y="42976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destekli değerlendirme ile ölçme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029200" y="45948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7" name="Text 45"/>
          <p:cNvSpPr/>
          <p:nvPr/>
        </p:nvSpPr>
        <p:spPr>
          <a:xfrm>
            <a:off x="5175504" y="45491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Rozet sistemi &amp; sertifikalar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FARKLILAŞMA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Uzlaşısız Yönetişim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023360" cy="35661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402336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640080" y="13898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Başarısız-Kapalı Tasarım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 bir izin kuralı olmadan her yapay zeka işlemi reddedilir — izin verilmez.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58368" y="254203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804672" y="248716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Yönetişim Motoru — açık, deterministik kurallar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296265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804672" y="290779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Motoru — çok seviyeli (kiracı, bölge, ajan, araç)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58368" y="338328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804672" y="332841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 Veri Sınırları — veri izolasyonu + bölge uyumu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58368" y="380390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804672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Uyumluluk Zekası — otomatik ihlal tespiti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58368" y="422452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804672" y="416966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 İzi — tüm işlemlerin eksiksiz takibi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63440" y="1234440"/>
            <a:ext cx="4023360" cy="35661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4663440" y="1234440"/>
            <a:ext cx="402336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4846320" y="13898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vs. Diğerleri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846320" y="175564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kern="0" spc="2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Konu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035040" y="175564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kern="0" spc="2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Diğerleri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7452360" y="1755648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kern="0" spc="2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4846320" y="193852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Yönetişim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035040" y="193852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İsteğe bağlı, sonradan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452360" y="193852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Yerleşik, Başarısız-Kapalı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846320" y="24140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Kiracılı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35040" y="241401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Çoğunlukla tek kiracılı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452360" y="2414016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Native, Bölge-Duyarlı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46320" y="288950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Sağlayıcı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035040" y="288950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Satıcı bağımlılığı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452360" y="2889504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OpenAI+Anthropic+Ollama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846320" y="336499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Maliyetler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035040" y="336499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Gerçek zamanlı takip yok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7452360" y="3364992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Bütçe Koruyucuları + FinOps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46320" y="38404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Değerlendirme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035040" y="3840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Yok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452360" y="384048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Kıyaslama + Puan Kartları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846320" y="431596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Koçluk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035040" y="431596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Ayrı ürün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7452360" y="431596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olarak yerleşik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REFERANS KULLANIM SENARYOLARI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Pratikte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621792" y="139903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621792" y="13990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UC-01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371600" y="13990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Sözleşme İncelemesi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7830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Denetleyici ajan madde çıkarma, risk analizi, uyumluluk kontrolü ve özeti koordine eder. Her uzman bağımsız.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21792" y="2642616"/>
            <a:ext cx="727862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621792" y="2642616"/>
            <a:ext cx="72786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Ajan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1422806" y="2642616"/>
            <a:ext cx="99121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1422806" y="2642616"/>
            <a:ext cx="99121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Zekası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2487168" y="2642616"/>
            <a:ext cx="3986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2487168" y="2642616"/>
            <a:ext cx="3986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2958998" y="2642616"/>
            <a:ext cx="1452067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2958998" y="2642616"/>
            <a:ext cx="1452067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Uygulaması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4828032" y="123444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4992624" y="139903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4992624" y="13990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UC-02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742432" y="13990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Katılımı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010912" y="17830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sorgusu, risk değerlendirmesi, insan onayı için duraklama, hesap oluşturma. Tamamen denetlendi.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992624" y="2642616"/>
            <a:ext cx="138623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1"/>
          <p:cNvSpPr/>
          <p:nvPr/>
        </p:nvSpPr>
        <p:spPr>
          <a:xfrm>
            <a:off x="4992624" y="2642616"/>
            <a:ext cx="138623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Adımlı Planlar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6452006" y="264261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6452006" y="264261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Döngüde İnsan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7582205" y="2642616"/>
            <a:ext cx="99121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 25"/>
          <p:cNvSpPr/>
          <p:nvPr/>
        </p:nvSpPr>
        <p:spPr>
          <a:xfrm>
            <a:off x="7582205" y="2642616"/>
            <a:ext cx="99121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Araç Yürütme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8646566" y="2642616"/>
            <a:ext cx="138623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8646566" y="2642616"/>
            <a:ext cx="138623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Bütçe Koruyucuları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57200" y="310896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1" name="Shape 29"/>
          <p:cNvSpPr/>
          <p:nvPr/>
        </p:nvSpPr>
        <p:spPr>
          <a:xfrm>
            <a:off x="621792" y="327355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 30"/>
          <p:cNvSpPr/>
          <p:nvPr/>
        </p:nvSpPr>
        <p:spPr>
          <a:xfrm>
            <a:off x="621792" y="327355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UC-03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371600" y="327355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Tabanlı Soru-Cevap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0080" y="365760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Analist PDF, CSV, wiki yükler. Öncelikli çok kaynaklı alım. Ajan birden fazla kaynaktan yanıt sentezler.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1792" y="4517136"/>
            <a:ext cx="99121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4"/>
          <p:cNvSpPr/>
          <p:nvPr/>
        </p:nvSpPr>
        <p:spPr>
          <a:xfrm>
            <a:off x="621792" y="4517136"/>
            <a:ext cx="99121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Dokusu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1686154" y="4517136"/>
            <a:ext cx="99121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8" name="Text 36"/>
          <p:cNvSpPr/>
          <p:nvPr/>
        </p:nvSpPr>
        <p:spPr>
          <a:xfrm>
            <a:off x="1686154" y="4517136"/>
            <a:ext cx="99121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Vektör Arama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2750515" y="4517136"/>
            <a:ext cx="3986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Text 38"/>
          <p:cNvSpPr/>
          <p:nvPr/>
        </p:nvSpPr>
        <p:spPr>
          <a:xfrm>
            <a:off x="2750515" y="4517136"/>
            <a:ext cx="3986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3222346" y="4517136"/>
            <a:ext cx="1320394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2" name="Text 40"/>
          <p:cNvSpPr/>
          <p:nvPr/>
        </p:nvSpPr>
        <p:spPr>
          <a:xfrm>
            <a:off x="3222346" y="4517136"/>
            <a:ext cx="13203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Kaynaklı Alım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828032" y="310896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44" name="Shape 42"/>
          <p:cNvSpPr/>
          <p:nvPr/>
        </p:nvSpPr>
        <p:spPr>
          <a:xfrm>
            <a:off x="4992624" y="327355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 43"/>
          <p:cNvSpPr/>
          <p:nvPr/>
        </p:nvSpPr>
        <p:spPr>
          <a:xfrm>
            <a:off x="4992624" y="327355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UC-04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5742432" y="327355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Uyarlanabilir Koçluk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5010912" y="365760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 oturum başlatır. Zorluk ve stil otomatik olarak uyarlanır. Tekrar planlaması için SM-2 algoritması.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992624" y="451713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9" name="Text 47"/>
          <p:cNvSpPr/>
          <p:nvPr/>
        </p:nvSpPr>
        <p:spPr>
          <a:xfrm>
            <a:off x="4992624" y="451713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Koçluk Motoru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6122822" y="4517136"/>
            <a:ext cx="1583741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1" name="Text 49"/>
          <p:cNvSpPr/>
          <p:nvPr/>
        </p:nvSpPr>
        <p:spPr>
          <a:xfrm>
            <a:off x="6122822" y="4517136"/>
            <a:ext cx="1583741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Uyarlanabilir Öğrenme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7779715" y="4517136"/>
            <a:ext cx="118872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3" name="Text 51"/>
          <p:cNvSpPr/>
          <p:nvPr/>
        </p:nvSpPr>
        <p:spPr>
          <a:xfrm>
            <a:off x="7779715" y="451713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Aralıklı Tekrar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9041587" y="451713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5" name="Text 53"/>
          <p:cNvSpPr/>
          <p:nvPr/>
        </p:nvSpPr>
        <p:spPr>
          <a:xfrm>
            <a:off x="9041587" y="451713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Değerlendirme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1042</Words>
  <Application>Microsoft Office PowerPoint</Application>
  <PresentationFormat>Bildschirmpräsentation (16:9)</PresentationFormat>
  <Paragraphs>276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OMEX AI — Kurumsal Yapay Zeka Ajan Platformu</dc:title>
  <dc:subject>PptxGenJS Presentation</dc:subject>
  <dc:creator>Brainforms Software</dc:creator>
  <cp:lastModifiedBy>Sebahattin Özata</cp:lastModifiedBy>
  <cp:revision>1</cp:revision>
  <dcterms:created xsi:type="dcterms:W3CDTF">2026-03-25T16:49:35Z</dcterms:created>
  <dcterms:modified xsi:type="dcterms:W3CDTF">2026-03-25T16:56:58Z</dcterms:modified>
</cp:coreProperties>
</file>