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80560"/>
            <a:ext cx="9144000" cy="65836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</a:t>
            </a:r>
            <a:pPr indent="0" marL="0">
              <a:buNone/>
            </a:pPr>
            <a:r>
              <a:rPr lang="en-US" sz="3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Agent Platform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Operating System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AI Agents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Enterprise.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3520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100" kern="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· Operate · Govern · Scale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132320" y="64008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132320" y="74980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5,000+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132320" y="1325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Tests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132320" y="210312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132320" y="221284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7132320" y="2788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Slices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132320" y="356616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132320" y="367588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7132320" y="4251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Pages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28600" y="4617720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brainforms.com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ARCHITECTURE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Highlights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8229600" cy="621792"/>
          </a:xfrm>
          <a:prstGeom prst="rect">
            <a:avLst/>
          </a:prstGeom>
          <a:solidFill>
            <a:srgbClr val="15202B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34440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Platform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56362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SDK · REST APIs · Marketplace · Multi-Provider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57200" y="1947672"/>
            <a:ext cx="8229600" cy="621792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947672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020824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&amp; Operations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2276856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· FinOps · Audit · Release Mgmt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660904"/>
            <a:ext cx="8229600" cy="621792"/>
          </a:xfrm>
          <a:prstGeom prst="rect">
            <a:avLst/>
          </a:prstGeom>
          <a:solidFill>
            <a:srgbClr val="1E2850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660904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2734056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Security Plane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85800" y="299008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 · Data Boundaries · Compliance · Fail-Closed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57200" y="3374136"/>
            <a:ext cx="8229600" cy="621792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374136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44728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Workflow Runtime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" y="37033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 · Multi-Step Plans · Human-in-the-Loop · Streaming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7200" y="4087368"/>
            <a:ext cx="8229600" cy="621792"/>
          </a:xfrm>
          <a:prstGeom prst="rect">
            <a:avLst/>
          </a:prstGeom>
          <a:solidFill>
            <a:srgbClr val="0D1F2D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4087368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" y="416052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Kernel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5800" y="441655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Loop · Lifecycle Management · State Tracking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8759952" y="1234440"/>
            <a:ext cx="256032" cy="3566160"/>
          </a:xfrm>
          <a:prstGeom prst="rect">
            <a:avLst/>
          </a:prstGeom>
          <a:solidFill>
            <a:srgbClr val="1E2A38"/>
          </a:solidFill>
          <a:ln w="12700">
            <a:solidFill>
              <a:srgbClr val="1E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 rot="5400000">
            <a:off x="8732520" y="1280160"/>
            <a:ext cx="256032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Kafka · Event Backbone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Hexagonal Architecture (Ports &amp; Adapters)  ·  Domain-Driven Design  ·  Stable Core / Dynamic Content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VISION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 to an AI Operating System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21792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554480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agent platform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multi-tenancy, compliance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58368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fabric + RAG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58368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coaching engine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58368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FinOps + budget guards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58368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4672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Multi-provider (OpenAI, Anthropic, Ollama)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364992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364992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529584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29584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Development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462272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566160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12464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OS-like admin console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566160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12464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 palette (VS Code-inspired)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566160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12464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Keyboard-first navigation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566160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12464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Agent-to-agent marketplace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566160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12464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Self-evaluation + feedback loop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566160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712464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Enhanced streaming &amp; observability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272784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272784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437376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437376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7370064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6473952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620256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apps (iOS / Android)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473952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20256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agent marketplace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473952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20256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Self-improving agents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473952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620256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oversight + control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473952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620256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Industry-specific packages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473952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620256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expansion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457200" y="475488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Core · Dynamic Content — New business logic is added as configuration, not code changes.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37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 ·  brainforms.com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gives enterprises</a:t>
            </a:r>
            <a:endParaRPr lang="en-US" sz="3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over their</a:t>
            </a:r>
            <a:endParaRPr lang="en-US" sz="3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back.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288036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100" kern="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· Transparent · Cost-Efficient · Scalable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3383280"/>
            <a:ext cx="3474720" cy="14173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3383280"/>
            <a:ext cx="347472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520440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in touch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84048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sebo@brainforms.com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41148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brainforms.com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5,000+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02920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4652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4652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Slices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86384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786384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482803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Brainforms Software  ·  Confidential  ·  As of March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Enterprises are losing control of their AI.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Governance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21792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decisions are not traceable, auditable or controllable.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55848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355848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Lock-in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520440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Dependency on a single LLM provider — no fallback option.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54496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54496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19088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Uncontrolled Costs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19088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budget guards, no FinOps — costs spiral out of control.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Infrastructure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1792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team builds its own AI solutions — no shared standard.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55848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355848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20440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Risks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520440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requirements (GDPR, ISO 27001) are not met.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254496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254496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19088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Feedback Loop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19088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are deployed but never systematically improved.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— The Operating System for AI Agents.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8229600" cy="13716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61872"/>
            <a:ext cx="822960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89888"/>
            <a:ext cx="7772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is not a single AI tool — it is the infrastructure on which any AI-powered application runs. From automated document analysis and multi-agent teams to adaptive coaching platforms.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APIs, Marketplace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42032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542032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79192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679192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79192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Lifecycle, Monitoring, FinOps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26864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26864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64024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764024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764024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Policies, Compliance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711696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711696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48856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848856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848856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Multi-Tenant, Multi-Provider, Kafka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7 Pillars of OMEX AI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70432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344168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3441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43000" y="12618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Kernel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43000" y="156362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core with full lifecycle management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03120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94360" y="2276856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2768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143000" y="21945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Fabric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43000" y="24963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knowledge platform with document intelligence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035808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4360" y="3209544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2095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43000" y="3127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&amp; Context Engine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4300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Deterministic context assembly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968496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4360" y="4142232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41422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143000" y="4059936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Workflow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43000" y="436168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multi-step execution (Temporal)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846320" y="1170432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983480" y="1344168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83480" y="13441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532120" y="12618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Security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532120" y="156362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Fail-closed policy engine, compliance intelligence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103120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983480" y="2276856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83480" y="22768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532120" y="21945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&amp; Ops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532120" y="24963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console, FinOps, audit trail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46320" y="3035808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983480" y="3209544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83480" y="32095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532120" y="3127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Platform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53212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APIs, marketplace, multi-provider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84048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Infrastructure: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846320" y="4690872"/>
            <a:ext cx="77266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4690872"/>
            <a:ext cx="7726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21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5710428" y="4690872"/>
            <a:ext cx="1083564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710428" y="4690872"/>
            <a:ext cx="10835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6885432" y="4690872"/>
            <a:ext cx="116128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85432" y="4690872"/>
            <a:ext cx="11612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Kafka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8138160" y="4690872"/>
            <a:ext cx="85039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138160" y="4690872"/>
            <a:ext cx="8503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9079992" y="4690872"/>
            <a:ext cx="85039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9079992" y="4690872"/>
            <a:ext cx="8503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10021824" y="4690872"/>
            <a:ext cx="123901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0021824" y="4690872"/>
            <a:ext cx="1239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16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11352276" y="4690872"/>
            <a:ext cx="77266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11352276" y="4690872"/>
            <a:ext cx="7726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 7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12216384" y="4690872"/>
            <a:ext cx="61722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2216384" y="4690872"/>
            <a:ext cx="6172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MinIO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 in Numbers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5,000+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Tests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passing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6032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5176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777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65176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Tests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65176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passing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6344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75488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Slices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implemented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76656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76656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85800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Pages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application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151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54864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Components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864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6032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65176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265176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 Entities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65176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 DB migrations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66344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6344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5488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3200" dirty="0"/>
          </a:p>
        </p:txBody>
      </p:sp>
      <p:sp>
        <p:nvSpPr>
          <p:cNvPr id="37" name="Text 35"/>
          <p:cNvSpPr/>
          <p:nvPr/>
        </p:nvSpPr>
        <p:spPr>
          <a:xfrm>
            <a:off x="475488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Gradle Modules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75488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+ frontend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76656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76656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85800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200" dirty="0"/>
          </a:p>
        </p:txBody>
      </p:sp>
      <p:sp>
        <p:nvSpPr>
          <p:cNvPr id="42" name="Text 40"/>
          <p:cNvSpPr/>
          <p:nvPr/>
        </p:nvSpPr>
        <p:spPr>
          <a:xfrm>
            <a:off x="685800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Languages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85800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· EN · TR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AUDIENCES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OMEX AI for?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85800" y="107899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383280" y="1078992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669280" y="1078992"/>
            <a:ext cx="2834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OMEX AI delivers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1261872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261872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33502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Enterprises &amp; Corporations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83280" y="133502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AI securely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669280" y="133502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tenant isolation, compliance, audit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1892808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892808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19659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Decision-Makers / CTO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83280" y="19659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vendor dependency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669280" y="19659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Multi-provider: OpenAI + Anthropic + Ollama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2523744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523744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2596896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Teams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83280" y="25968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deploy AI agents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669280" y="2596896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APIs, marketplace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154680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3154680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5800" y="322783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Security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383280" y="322783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regulatory requirements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669280" y="32278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engine, data boundaries, audit intelligence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785616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3785616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" y="385876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Teams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383280" y="385876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AI operations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669280" y="385876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console, observability, FinOps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416552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57200" y="4416552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5800" y="448970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&amp; Coaches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383280" y="448970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learning platforms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669280" y="448970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coaching engine, spaced repetition, assessment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CAPABILITIES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OMEX AI delivers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6187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990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Coordination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58368" y="19202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04672" y="18745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 + specialist pattern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58368" y="21717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21259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Sequential, parallel, conditional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4231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23774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Delegation chains (configurable depth)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58368" y="267462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62890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isolation per specialist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28032" y="126187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28032" y="126187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10912" y="13990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Intelligence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029200" y="19202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75504" y="18745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→ extraction → chunking → embedding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0" y="21717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75504" y="21259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chunking strategies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29200" y="24231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75504" y="23774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analysis + progress tracking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029200" y="267462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75504" y="262890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integration with knowledge fabric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318211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" y="318211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3319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FinOps &amp; Cost Management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58368" y="384048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04672" y="37947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guards per agent / tenant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58368" y="40919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04672" y="40462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profiling (prompt, model, retrieval)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58368" y="43434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04672" y="42976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model fallback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58368" y="45948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04672" y="45491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optimisation suggestions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828032" y="318211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828032" y="318211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10912" y="3319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Coaching Platform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5029200" y="384048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175504" y="37947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engine (SM-2 algorithm)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5029200" y="40919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75504" y="40462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pre-built coaching templates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029200" y="43434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175504" y="42976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with LLM-powered evaluation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029200" y="45948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175504" y="45491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Badge system &amp; certifications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Without Compromise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023360" cy="35661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34440"/>
            <a:ext cx="402336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898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Fail-Closed Design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an explicit permission rule, every AI operation is denied — not permitted.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58368" y="254203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48716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Governance Engine — explicit, deterministic rules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296265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290779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 — multi-level (tenant, region, agent, tool)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58368" y="338328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332841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Data Boundaries — data isolation + region compliance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58368" y="380390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Intelligence — automatic violation detection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58368" y="422452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" y="416966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— complete tracking of all operations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1234440"/>
            <a:ext cx="4023360" cy="35661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234440"/>
            <a:ext cx="402336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13898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vs. Others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846320" y="175564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Aspect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035040" y="175564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7452360" y="1755648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4846320" y="19385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035040" y="193852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Optional, retrofit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452360" y="193852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Built-in, Fail-Closed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846320" y="24140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Multi-Tenancy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35040" y="241401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single-tenant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452360" y="2414016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Native, region-aware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46320" y="288950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035040" y="288950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lock-in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452360" y="2889504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OpenAI+Anthropic+Ollama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846320" y="336499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035040" y="336499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real-time tracking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7452360" y="3364992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Guards + FinOps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46320" y="38404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035040" y="3840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452360" y="384048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+ Scorecards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846320" y="431596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035040" y="431596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product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7452360" y="431596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as app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USE CASES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in Practice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21792" y="139903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399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371600" y="13990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Review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 agent coordinates clause extraction, risk analysis, compliance check and summary. Each specialist independent.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21792" y="2642616"/>
            <a:ext cx="925373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2642616"/>
            <a:ext cx="925373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1620317" y="2642616"/>
            <a:ext cx="1583741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20317" y="2642616"/>
            <a:ext cx="1583741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Intelligence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3277210" y="2642616"/>
            <a:ext cx="3986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77210" y="2642616"/>
            <a:ext cx="3986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749040" y="2642616"/>
            <a:ext cx="138623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49040" y="2642616"/>
            <a:ext cx="138623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Enforcement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4828032" y="123444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992624" y="139903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92624" y="1399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UC-02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742432" y="13990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Onboarding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010912" y="17830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query, risk assessment, pause for human approval, account creation. Fully audited.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992624" y="2642616"/>
            <a:ext cx="1254557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92624" y="2642616"/>
            <a:ext cx="125455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Multi-Step Plans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6320333" y="264261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20333" y="264261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Human-in-the-Loop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7713878" y="2642616"/>
            <a:ext cx="1122883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713878" y="2642616"/>
            <a:ext cx="1122883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Execution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8909914" y="264261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909914" y="264261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Guards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57200" y="310896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1792" y="327355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1792" y="327355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UC-03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371600" y="327355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Knowledge-Based Q&amp;A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0080" y="365760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 feeds in PDF, CSV, wiki. Prioritised multi-source retrieval. Agent synthesises answers from multiple sources.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" y="4517136"/>
            <a:ext cx="1254557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1792" y="4517136"/>
            <a:ext cx="125455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Fabric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949501" y="451713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949501" y="451713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Search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3079699" y="4517136"/>
            <a:ext cx="3986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079699" y="4517136"/>
            <a:ext cx="3986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551530" y="4517136"/>
            <a:ext cx="16495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551530" y="4517136"/>
            <a:ext cx="16495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Multi-Source Retrieval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828032" y="310896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992624" y="327355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92624" y="327355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UC-04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5742432" y="327355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Coaching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5010912" y="365760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Learner starts session. Difficulty and style adapt automatically. SM-2 algorithm for spaced repetition planning.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992624" y="4517136"/>
            <a:ext cx="118872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992624" y="451713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 Engine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6254496" y="451713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54496" y="451713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Learning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7648042" y="451713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648042" y="451713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Spaced Repetition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9041587" y="4517136"/>
            <a:ext cx="85953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041587" y="4517136"/>
            <a:ext cx="859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OMEX AI — Enterprise AI Agent Platform</dc:title>
  <dc:subject>PptxGenJS Presentation</dc:subject>
  <dc:creator>Brainforms Software</dc:creator>
  <cp:lastModifiedBy>Brainforms Software</cp:lastModifiedBy>
  <cp:revision>1</cp:revision>
  <dcterms:created xsi:type="dcterms:W3CDTF">2026-03-25T16:49:35Z</dcterms:created>
  <dcterms:modified xsi:type="dcterms:W3CDTF">2026-03-25T16:49:35Z</dcterms:modified>
</cp:coreProperties>
</file>